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3" r:id="rId6"/>
    <p:sldId id="297" r:id="rId7"/>
    <p:sldId id="262" r:id="rId8"/>
    <p:sldId id="269" r:id="rId9"/>
  </p:sldIdLst>
  <p:sldSz cx="9144000" cy="5143500" type="screen16x9"/>
  <p:notesSz cx="6858000" cy="9144000"/>
  <p:embeddedFontLst>
    <p:embeddedFont>
      <p:font typeface="Fira Sans Condensed Light" panose="020B0604020202020204" charset="0"/>
      <p:regular r:id="rId11"/>
      <p:bold r:id="rId12"/>
      <p:italic r:id="rId13"/>
      <p:boldItalic r:id="rId14"/>
    </p:embeddedFont>
    <p:embeddedFont>
      <p:font typeface="Bodoni MT Black" panose="02070A03080606020203" pitchFamily="18" charset="0"/>
      <p:bold r:id="rId15"/>
      <p:boldItalic r:id="rId16"/>
    </p:embeddedFont>
    <p:embeddedFont>
      <p:font typeface="Rajdhani" panose="020B0604020202020204" charset="0"/>
      <p:regular r:id="rId17"/>
      <p:bold r:id="rId18"/>
    </p:embeddedFont>
    <p:embeddedFont>
      <p:font typeface="Advent Pro Light" panose="020B0604020202020204" charset="0"/>
      <p:regular r:id="rId19"/>
      <p:bold r:id="rId20"/>
    </p:embeddedFont>
    <p:embeddedFont>
      <p:font typeface="Anton" panose="020B0604020202020204" charset="0"/>
      <p:regular r:id="rId21"/>
    </p:embeddedFont>
    <p:embeddedFont>
      <p:font typeface="Josefin Slab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B0FB25-A2C9-4F14-813E-5552256A4325}">
  <a:tblStyle styleId="{BCB0FB25-A2C9-4F14-813E-5552256A43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1" r:id="rId7"/>
    <p:sldLayoutId id="2147483662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0" y="370789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latin typeface="Rajdhani"/>
                <a:ea typeface="Rajdhani"/>
                <a:cs typeface="Rajdhani"/>
                <a:sym typeface="Rajdhani"/>
              </a:rPr>
              <a:t>Hard Helmet Object Detection</a:t>
            </a:r>
            <a:endParaRPr sz="44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2;p24">
            <a:extLst>
              <a:ext uri="{FF2B5EF4-FFF2-40B4-BE49-F238E27FC236}">
                <a16:creationId xmlns:a16="http://schemas.microsoft.com/office/drawing/2014/main" id="{A9E9A955-F5D3-4E99-929B-4BF38ED0798C}"/>
              </a:ext>
            </a:extLst>
          </p:cNvPr>
          <p:cNvSpPr txBox="1">
            <a:spLocks/>
          </p:cNvSpPr>
          <p:nvPr/>
        </p:nvSpPr>
        <p:spPr>
          <a:xfrm>
            <a:off x="5877339" y="4545080"/>
            <a:ext cx="3597965" cy="6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600" dirty="0" smtClean="0">
                <a:latin typeface="Rajdhani"/>
                <a:ea typeface="Rajdhani"/>
                <a:cs typeface="Rajdhani"/>
                <a:sym typeface="Rajdhani"/>
              </a:rPr>
              <a:t>By: </a:t>
            </a:r>
            <a:r>
              <a:rPr lang="en-US" sz="3600" dirty="0" err="1" smtClean="0">
                <a:latin typeface="Rajdhani"/>
                <a:ea typeface="Rajdhani"/>
                <a:cs typeface="Rajdhani"/>
                <a:sym typeface="Rajdhani"/>
              </a:rPr>
              <a:t>Avinash</a:t>
            </a:r>
            <a:r>
              <a:rPr lang="en-US" sz="3600" dirty="0" smtClean="0"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3600" dirty="0">
                <a:latin typeface="Rajdhani"/>
                <a:ea typeface="Rajdhani"/>
                <a:cs typeface="Rajdhani"/>
                <a:sym typeface="Rajdhani"/>
              </a:rPr>
              <a:t>Nair</a:t>
            </a:r>
            <a:endParaRPr lang="en-IN" sz="3600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About The Project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The Projects Detects and Classifies the Dog and Cat Based on their Breed.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This Model is Capable of  Detecting  Totally 37 classes I.e.: 15 Cats and 25 Dogs classes.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This can be used by VET to identify the correct breed for treatment.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smtClean="0">
                <a:solidFill>
                  <a:schemeClr val="lt2"/>
                </a:solidFill>
              </a:rPr>
              <a:t>PROBLEM STATEMENT SOLVED: </a:t>
            </a:r>
            <a:r>
              <a:rPr lang="en-US" dirty="0" smtClean="0">
                <a:solidFill>
                  <a:schemeClr val="lt2"/>
                </a:solidFill>
              </a:rPr>
              <a:t>This Application can be used to identify variety of Cat’s and Dog’s Breed in pet shops by new customers who lacks the knowledge of the breed.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 smtClean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2"/>
                </a:solidFill>
              </a:rPr>
              <a:t>               </a:t>
            </a:r>
            <a:endParaRPr lang="en-US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36395" y="1388798"/>
            <a:ext cx="3977796" cy="210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  <a:r>
              <a:rPr lang="en-US" sz="3200" dirty="0" smtClean="0"/>
              <a:t> Dataset –used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Oxford-Pets Data-set</a:t>
            </a:r>
            <a:br>
              <a:rPr lang="en-US" sz="3200" dirty="0" smtClean="0"/>
            </a:br>
            <a:endParaRPr sz="32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 Number of Images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Training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Validation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Testing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2800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Down Arrow 1"/>
          <p:cNvSpPr/>
          <p:nvPr/>
        </p:nvSpPr>
        <p:spPr>
          <a:xfrm>
            <a:off x="1382460" y="2032868"/>
            <a:ext cx="727625" cy="8150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522" y="165778"/>
            <a:ext cx="5360504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OVERVIEW OF DATASET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24354" y="3993700"/>
            <a:ext cx="3571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link: </a:t>
            </a:r>
            <a:r>
              <a:rPr lang="en-US" sz="16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://public.roboflow.com/object-detection/oxford-pets/1</a:t>
            </a:r>
            <a:endParaRPr lang="en-IN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YOLO?</a:t>
            </a:r>
            <a:endParaRPr sz="3000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IN" b="1" dirty="0"/>
              <a:t>P</a:t>
            </a:r>
            <a:r>
              <a:rPr lang="en-IN" b="1" dirty="0" smtClean="0"/>
              <a:t>rocess </a:t>
            </a:r>
            <a:r>
              <a:rPr lang="en-IN" b="1" dirty="0"/>
              <a:t>45 frames per second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4"/>
            <a:ext cx="2060700" cy="912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Simple Networks</a:t>
            </a:r>
            <a:endParaRPr b="1"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Generalized-Representation </a:t>
            </a:r>
            <a:endParaRPr b="1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Fast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Unified Architecture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Less Prone to Overfitting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flipV="1">
            <a:off x="7392800" y="2968289"/>
            <a:ext cx="0" cy="46828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40587" y="277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MODEL-SUMMARY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8" y="1042768"/>
            <a:ext cx="6049617" cy="3549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4539" y="2246243"/>
            <a:ext cx="263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Trained for 250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Batch size 16</a:t>
            </a:r>
            <a:endParaRPr lang="en-IN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08" b="6696"/>
          <a:stretch/>
        </p:blipFill>
        <p:spPr>
          <a:xfrm>
            <a:off x="1125833" y="1421958"/>
            <a:ext cx="6895337" cy="28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39B1CB-C530-43DE-AB48-4ABFE9AA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994493"/>
            <a:ext cx="2971899" cy="1669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97FA5-F08D-41FD-BD23-1C01F217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53" y="994493"/>
            <a:ext cx="3019418" cy="1696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6C730-5F54-4699-8DAC-AE29CC39D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94" y="2815597"/>
            <a:ext cx="1432401" cy="2150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C5A04-4D77-42D2-BD69-285B9BE10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5696" y="2815597"/>
            <a:ext cx="1423510" cy="2137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A55F99-2114-41AB-B2D5-562D70CBADA1}"/>
              </a:ext>
            </a:extLst>
          </p:cNvPr>
          <p:cNvSpPr txBox="1"/>
          <p:nvPr/>
        </p:nvSpPr>
        <p:spPr>
          <a:xfrm>
            <a:off x="1688636" y="133489"/>
            <a:ext cx="540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Bodoni MT Black" panose="02070A03080606020203" pitchFamily="18" charset="0"/>
              </a:rPr>
              <a:t>Results</a:t>
            </a:r>
            <a:endParaRPr lang="en-IN" sz="4400" dirty="0">
              <a:solidFill>
                <a:schemeClr val="accent4"/>
              </a:solidFill>
              <a:latin typeface="Bodoni MT Black" panose="02070A03080606020203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ACA463-6F91-42F4-AA3C-7AC7A8FC2593}"/>
              </a:ext>
            </a:extLst>
          </p:cNvPr>
          <p:cNvSpPr/>
          <p:nvPr/>
        </p:nvSpPr>
        <p:spPr>
          <a:xfrm>
            <a:off x="4104787" y="3610879"/>
            <a:ext cx="574003" cy="37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7A7BB3-B2D2-4816-BD9F-FBB204A04C6A}"/>
              </a:ext>
            </a:extLst>
          </p:cNvPr>
          <p:cNvSpPr/>
          <p:nvPr/>
        </p:nvSpPr>
        <p:spPr>
          <a:xfrm>
            <a:off x="4104786" y="1829326"/>
            <a:ext cx="574003" cy="37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146</Words>
  <Application>Microsoft Office PowerPoint</Application>
  <PresentationFormat>On-screen Show (16:9)</PresentationFormat>
  <Paragraphs>41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Fira Sans Condensed Light</vt:lpstr>
      <vt:lpstr>Bodoni MT Black</vt:lpstr>
      <vt:lpstr>Rajdhani</vt:lpstr>
      <vt:lpstr>Advent Pro Light</vt:lpstr>
      <vt:lpstr>Anton</vt:lpstr>
      <vt:lpstr>Arial</vt:lpstr>
      <vt:lpstr>Josefin Slab</vt:lpstr>
      <vt:lpstr>Ai Tech Agency by Slidesgo</vt:lpstr>
      <vt:lpstr>Hard Helmet Object Detection</vt:lpstr>
      <vt:lpstr>About The Project</vt:lpstr>
      <vt:lpstr>  Dataset –used   Oxford-Pets Data-set </vt:lpstr>
      <vt:lpstr>Why YOLO?</vt:lpstr>
      <vt:lpstr>MODEL-SUMMARY</vt:lpstr>
      <vt:lpstr>Metrics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Classification</dc:title>
  <cp:lastModifiedBy>Avinish</cp:lastModifiedBy>
  <cp:revision>35</cp:revision>
  <dcterms:modified xsi:type="dcterms:W3CDTF">2021-06-30T10:36:41Z</dcterms:modified>
</cp:coreProperties>
</file>